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16" r:id="rId3"/>
    <p:sldId id="1020" r:id="rId4"/>
    <p:sldId id="1021" r:id="rId5"/>
    <p:sldId id="1022" r:id="rId6"/>
    <p:sldId id="1019" r:id="rId7"/>
    <p:sldId id="1017" r:id="rId8"/>
    <p:sldId id="1018" r:id="rId9"/>
    <p:sldId id="1024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B93A3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  I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love sports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CONTEST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sz="2600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sz="2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Flyers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</a:p>
        </p:txBody>
      </p:sp>
      <p:pic>
        <p:nvPicPr>
          <p:cNvPr id="3" name="25竞赛1.eps" descr="id:2147491669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5006" y="692696"/>
            <a:ext cx="3600400" cy="591776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920246"/>
            <a:ext cx="11485848" cy="451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Hello,Tom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ask you some questions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that OK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sports club that your children go to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daughter Vicky would like to go to it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Well,yes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an excellent club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 want to know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expensive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No,it’s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free for school children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write this in my diary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see the answer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you listen and write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where is it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near here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next to the chocolate factory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 it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good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like the smell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when can children use the club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mean,which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748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Well,it’s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 for everyone from Friday to Tuesday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closed on Wednesdays and Thursdays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very good for them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They’d like to use it at the weekend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problem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does it open and close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opens at 9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Sorry,I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 nine fifteen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it closes every night at ten thirty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Excellent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783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there anything else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Yes,there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thing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the name of the club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the Hurley Sports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</a:t>
            </a:r>
            <a:r>
              <a:rPr lang="en-US" altLang="zh-CN" b="1" dirty="0" err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-U-R-L-E-Y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same as the road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yes,thanks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have you got the club’s telephone number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see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 dirty="0" err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four double O three one nine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 very much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OK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Perhaps our children will meet at the club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112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429348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 for 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children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it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chocolate factory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Tuesday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10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 name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Club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 phone number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600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600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9410" y="1885925"/>
            <a:ext cx="3690541" cy="315046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650704" y="2711297"/>
            <a:ext cx="46198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to</a:t>
            </a:r>
            <a:endParaRPr lang="zh-CN" altLang="en-US" sz="2600" dirty="0"/>
          </a:p>
        </p:txBody>
      </p:sp>
      <p:sp>
        <p:nvSpPr>
          <p:cNvPr id="10" name="矩形 9"/>
          <p:cNvSpPr/>
          <p:nvPr/>
        </p:nvSpPr>
        <p:spPr>
          <a:xfrm>
            <a:off x="2725402" y="3233406"/>
            <a:ext cx="114807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Friday</a:t>
            </a:r>
            <a:endParaRPr lang="zh-CN" altLang="en-US" sz="2600" dirty="0"/>
          </a:p>
        </p:txBody>
      </p:sp>
      <p:sp>
        <p:nvSpPr>
          <p:cNvPr id="11" name="矩形 10"/>
          <p:cNvSpPr/>
          <p:nvPr/>
        </p:nvSpPr>
        <p:spPr>
          <a:xfrm>
            <a:off x="2724429" y="3892351"/>
            <a:ext cx="101983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9</a:t>
            </a:r>
            <a:r>
              <a:rPr lang="zh-CN" altLang="zh-CN" sz="2600" dirty="0">
                <a:cs typeface="Times New Roman" panose="02020603050405020304" pitchFamily="18" charset="0"/>
              </a:rPr>
              <a:t>：</a:t>
            </a:r>
            <a:r>
              <a:rPr lang="en-US" altLang="zh-CN" sz="2600" dirty="0"/>
              <a:t>15</a:t>
            </a:r>
            <a:endParaRPr lang="zh-CN" altLang="en-US" sz="2600" dirty="0"/>
          </a:p>
        </p:txBody>
      </p:sp>
      <p:sp>
        <p:nvSpPr>
          <p:cNvPr id="13" name="矩形 12"/>
          <p:cNvSpPr/>
          <p:nvPr/>
        </p:nvSpPr>
        <p:spPr>
          <a:xfrm>
            <a:off x="3182074" y="4418019"/>
            <a:ext cx="118494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Hurley</a:t>
            </a:r>
            <a:endParaRPr lang="zh-CN" altLang="en-US" sz="2600" dirty="0"/>
          </a:p>
        </p:txBody>
      </p:sp>
      <p:sp>
        <p:nvSpPr>
          <p:cNvPr id="15" name="矩形 14"/>
          <p:cNvSpPr/>
          <p:nvPr/>
        </p:nvSpPr>
        <p:spPr>
          <a:xfrm>
            <a:off x="3844792" y="5076927"/>
            <a:ext cx="118494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400319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4081597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66200"/>
            <a:ext cx="8063140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</a:p>
        </p:txBody>
      </p:sp>
      <p:pic>
        <p:nvPicPr>
          <p:cNvPr id="4" name="25竞赛2.eps" descr="id:21474917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2918" y="760203"/>
            <a:ext cx="4921076" cy="58056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0506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baby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live in a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house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with my mum and my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dad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like holding and watching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sleep at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in the day too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qtf78.jpg" descr="id:21474917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687494" y="1628800"/>
            <a:ext cx="2968019" cy="204515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392424" y="5355349"/>
            <a:ext cx="984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night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119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169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drink lots of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sit and kick my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can’t walk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talk,but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wave “Goodbye” with my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toy is a yellow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am I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a baby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06574" y="2691087"/>
            <a:ext cx="11368120" cy="36902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house            milk	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feet	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night	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 　　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hand                tree	 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duck	        T-shirt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5389" y="3026390"/>
            <a:ext cx="6332185" cy="110603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7601" y="4688648"/>
            <a:ext cx="6471863" cy="111583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017601" y="839484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milk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7159135" y="821012"/>
            <a:ext cx="7425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feet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565061" y="1444583"/>
            <a:ext cx="9653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hand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82638" y="2012100"/>
            <a:ext cx="9444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duck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038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47493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sleep at... and in the day too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可知，这里需要表示时间且与睡觉相关的词，晚上睡觉是常见表达，故填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47493" y="201654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drink lots of...”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可知，婴儿常喝的是牛奶，故填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7493" y="269044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sit and kick my... but I can’t walk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可知，不能走路但可以踢动的是脚，故填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47493" y="399803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can’t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talk,but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wave ‘Goodbye’ with my...”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可知，挥手告别要用手，故填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47493" y="5157192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toy is a yellow...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可知，此处讨论的是黄色的玩具，结合选项可知是小鸭子，故填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duck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661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768</Words>
  <Application>Microsoft Office PowerPoint</Application>
  <PresentationFormat>自定义</PresentationFormat>
  <Paragraphs>63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360</cp:revision>
  <dcterms:created xsi:type="dcterms:W3CDTF">2020-11-06T05:24:00Z</dcterms:created>
  <dcterms:modified xsi:type="dcterms:W3CDTF">2025-06-30T07:55:07Z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